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77" r:id="rId2"/>
    <p:sldId id="258" r:id="rId3"/>
    <p:sldId id="271" r:id="rId4"/>
    <p:sldId id="262" r:id="rId5"/>
    <p:sldId id="269" r:id="rId6"/>
    <p:sldId id="263" r:id="rId7"/>
    <p:sldId id="272" r:id="rId8"/>
    <p:sldId id="264" r:id="rId9"/>
    <p:sldId id="273" r:id="rId10"/>
    <p:sldId id="265" r:id="rId11"/>
    <p:sldId id="274" r:id="rId12"/>
    <p:sldId id="266" r:id="rId13"/>
    <p:sldId id="275" r:id="rId14"/>
    <p:sldId id="267" r:id="rId15"/>
    <p:sldId id="276" r:id="rId16"/>
    <p:sldId id="256" r:id="rId17"/>
    <p:sldId id="259" r:id="rId18"/>
    <p:sldId id="260" r:id="rId19"/>
    <p:sldId id="261" r:id="rId20"/>
    <p:sldId id="278" r:id="rId21"/>
    <p:sldId id="279" r:id="rId22"/>
    <p:sldId id="280" r:id="rId23"/>
    <p:sldId id="281" r:id="rId24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C4D4"/>
    <a:srgbClr val="DB7069"/>
    <a:srgbClr val="A99E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1"/>
    <p:restoredTop sz="94624"/>
  </p:normalViewPr>
  <p:slideViewPr>
    <p:cSldViewPr snapToGrid="0">
      <p:cViewPr varScale="1">
        <p:scale>
          <a:sx n="150" d="100"/>
          <a:sy n="150" d="100"/>
        </p:scale>
        <p:origin x="90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198766-7123-CF40-A4AA-85BDFC93692D}" type="datetimeFigureOut">
              <a:rPr lang="en-NL" smtClean="0"/>
              <a:t>01/08/2023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543ED4-9BDE-5B4F-BF1D-BD64FD1EE54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58782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PLANES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57069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UDM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921134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UDM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989950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UDR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378616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UDR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19964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UPF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025886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UPF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743403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UE -&gt; RAN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125387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RAN -&gt; Core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413039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Core -&gt; RAN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772851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RAN -&gt; DN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0204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AMF SBA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158153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UE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20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901523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RAN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21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379154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Core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22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910639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DN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23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120830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AMF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714597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SMF SBA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742065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SMF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49755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NRF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20317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NRF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07367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AUSF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973014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AUSF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4243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69771-3D30-2655-28CD-42C21CE3E7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DAC8DA-E400-53F3-89B0-F6E977E0C9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55446-D5D6-DE86-07A3-E364EF83A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01/08/2023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41208-E134-112A-66B3-E1D933547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251BC-9078-678C-B526-8D4F12864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53441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C92C4-42BB-7712-C1E6-5679433C2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F13080-1DE1-E924-6AFC-18E2012FA7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F71F88-91BD-4B34-E8D3-293B09E3B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01/08/2023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D30A1-7CD5-A680-EA77-25527FE7F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CA4BC-BBFF-6219-1CE1-BDBD21616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25778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26B26E-BD96-E6F5-1855-7E4DBB98B6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897F24-7867-929B-EA23-798D6A6A2B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F9CD3-2D3B-E40E-DCD4-F72D28727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01/08/2023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4E5FB-15FF-C177-23B3-583972288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9C696-D373-3C02-0A58-2AC040C55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85052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86298-D9D6-EEE3-D8DC-892BEDC34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D5026-E0C7-4A32-D337-C5E01A4E0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4C7FE-6857-0343-5507-BD630B4E4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01/08/2023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3F5CC-6C85-80B9-B3AA-97D19C442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0817A-6876-A5EB-FF9E-7977C2F2E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67593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3CCBA-AAAF-786A-8D7B-F728BBA82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5E4AC-C470-FAD9-3918-1F41DF0AC8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534E0-FC6C-A248-A427-8C71FDA3C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01/08/2023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52607-85B1-F17C-C85D-C7972947D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379B6-DC7D-951F-4D34-AB52D7819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42747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BCBD7-7F07-6086-5BEE-20803AE0B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EA145-963F-7750-B0A1-5E60A4B772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4A1E16-1263-CA79-62CC-BF94347603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2E9E30-3DE0-299A-FE8E-C490BF1C8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01/08/2023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CBE932-0DCF-3E6C-8B6F-B9FDA32A9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923CFF-BE60-0980-171A-66FF91CD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30736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2A51-4F76-0C9E-55A1-ACA4D04BF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BBDA7-AE88-983C-6257-A40F768952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5C398F-8AEB-3E2E-EB87-B2BD10D22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8549B0-D3F9-1155-3DF9-D62B8CE55E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684268-4D43-D654-A345-658E1B77A6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B91AF7-8093-F7AB-AD82-C59C2D026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01/08/2023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4BBF71-B9A3-C8F2-400D-9E3AEC1C2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3BEB8E-98F9-2619-F59B-C24C3BEB4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2680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E4C89-29DA-3ECD-FFFC-1C1ECFDB4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5607E5-739C-85E9-CD1D-06A8AE9E4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01/08/2023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77F1DA-90EA-2358-B53A-CD5A66D66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F19416-ED2C-58CD-DF8C-07103AC5E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91709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ACD2B3-2BF9-302C-91CB-E3C3F0EE3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01/08/2023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D94A06-2B14-866E-26B7-1E0473E63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AB033-2EAD-CB31-89F7-25E35D76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451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77A3F-166B-B620-C0BE-66E2E902F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03ADC-EDA8-BC0D-0801-58CFB7427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DF18A2-1456-A377-2A55-1C09C9A383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5CDA9B-232E-869E-559A-323D67324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01/08/2023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EC4075-1E36-524A-1E40-A31AC4B46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9E897F-C744-B866-1C99-055C3162E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70823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D271-42B4-4612-6253-B9AE7EA47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4B9D5C-D934-86F5-C107-B2F73D13E3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639243-BB7B-43BA-D569-C39A1EB362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3F8D54-A143-FFA6-2FEC-478D9C366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01/08/2023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8F3447-A130-6E67-733A-2A2B8E4C3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D54CD4-0A70-E230-2D2D-96FED822E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39395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15EA03-897B-0D34-12E7-7405AAAFA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93BA1-9C24-6D95-E523-3EC3689131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1CCF0-1437-5AB9-2FB2-DA27FA111B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8798C2-AA98-7944-98DC-6657C317D036}" type="datetimeFigureOut">
              <a:rPr lang="en-NL" smtClean="0"/>
              <a:t>01/08/2023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3A1CB-48A8-AA05-6CE7-BA06206468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8C9AF-A1CA-6E02-26E6-022660B99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51614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8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9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10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1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3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54337" t="5686" r="25370" b="68601"/>
          <a:stretch/>
        </p:blipFill>
        <p:spPr>
          <a:xfrm>
            <a:off x="3540251" y="3814175"/>
            <a:ext cx="2402211" cy="3043824"/>
          </a:xfrm>
          <a:prstGeom prst="rect">
            <a:avLst/>
          </a:prstGeom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01395A2-E459-B814-857E-E003F99B547A}"/>
              </a:ext>
            </a:extLst>
          </p:cNvPr>
          <p:cNvSpPr txBox="1"/>
          <p:nvPr/>
        </p:nvSpPr>
        <p:spPr>
          <a:xfrm rot="5400000">
            <a:off x="11081078" y="5151421"/>
            <a:ext cx="1438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USER PLANE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3F63D6-FAAE-CAB8-3E4F-5B1578DE957E}"/>
              </a:ext>
            </a:extLst>
          </p:cNvPr>
          <p:cNvSpPr txBox="1"/>
          <p:nvPr/>
        </p:nvSpPr>
        <p:spPr>
          <a:xfrm rot="5400000">
            <a:off x="10830760" y="1700808"/>
            <a:ext cx="1885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CONTROL PLANE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4BE0FAE-6113-3664-E810-EBEEACC31041}"/>
              </a:ext>
            </a:extLst>
          </p:cNvPr>
          <p:cNvCxnSpPr>
            <a:cxnSpLocks/>
          </p:cNvCxnSpPr>
          <p:nvPr/>
        </p:nvCxnSpPr>
        <p:spPr>
          <a:xfrm>
            <a:off x="0" y="3745771"/>
            <a:ext cx="11984851" cy="0"/>
          </a:xfrm>
          <a:prstGeom prst="line">
            <a:avLst/>
          </a:prstGeom>
          <a:ln w="38100">
            <a:solidFill>
              <a:srgbClr val="8DC4D4"/>
            </a:solidFill>
            <a:prstDash val="dash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78541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5382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30" idx="2"/>
            <a:endCxn id="38" idx="3"/>
          </p:cNvCxnSpPr>
          <p:nvPr/>
        </p:nvCxnSpPr>
        <p:spPr>
          <a:xfrm rot="5400000">
            <a:off x="6781610" y="1707925"/>
            <a:ext cx="705124" cy="2077573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5DDE2331-978B-2EA2-DA11-C593562503A4}"/>
              </a:ext>
            </a:extLst>
          </p:cNvPr>
          <p:cNvSpPr/>
          <p:nvPr/>
        </p:nvSpPr>
        <p:spPr>
          <a:xfrm rot="10800000">
            <a:off x="7070829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1B1482F1-AEC8-2FE1-F18D-1DEA8AADB866}"/>
              </a:ext>
            </a:extLst>
          </p:cNvPr>
          <p:cNvSpPr/>
          <p:nvPr/>
        </p:nvSpPr>
        <p:spPr>
          <a:xfrm rot="10800000">
            <a:off x="4983911" y="4699881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674E89E9-A997-ACA4-A381-4915E130AE84}"/>
              </a:ext>
            </a:extLst>
          </p:cNvPr>
          <p:cNvCxnSpPr>
            <a:cxnSpLocks/>
            <a:stCxn id="8" idx="3"/>
            <a:endCxn id="24" idx="2"/>
          </p:cNvCxnSpPr>
          <p:nvPr/>
        </p:nvCxnSpPr>
        <p:spPr>
          <a:xfrm rot="16200000" flipV="1">
            <a:off x="6276211" y="3850920"/>
            <a:ext cx="676114" cy="1036542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4070FE66-FBFB-3274-11A4-3300DD954749}"/>
              </a:ext>
            </a:extLst>
          </p:cNvPr>
          <p:cNvCxnSpPr>
            <a:cxnSpLocks/>
            <a:stCxn id="13" idx="3"/>
            <a:endCxn id="24" idx="2"/>
          </p:cNvCxnSpPr>
          <p:nvPr/>
        </p:nvCxnSpPr>
        <p:spPr>
          <a:xfrm rot="5400000" flipH="1" flipV="1">
            <a:off x="5236436" y="3840320"/>
            <a:ext cx="668747" cy="1050376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E72B7EE9-A496-AC94-6930-28BA3681B5C3}"/>
              </a:ext>
            </a:extLst>
          </p:cNvPr>
          <p:cNvCxnSpPr>
            <a:cxnSpLocks/>
            <a:stCxn id="32" idx="2"/>
            <a:endCxn id="38" idx="3"/>
          </p:cNvCxnSpPr>
          <p:nvPr/>
        </p:nvCxnSpPr>
        <p:spPr>
          <a:xfrm rot="16200000" flipH="1">
            <a:off x="4695710" y="1699598"/>
            <a:ext cx="705124" cy="2094225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ABDC56D3-FE58-E181-D8BE-AE2426C1CE71}"/>
              </a:ext>
            </a:extLst>
          </p:cNvPr>
          <p:cNvSpPr/>
          <p:nvPr/>
        </p:nvSpPr>
        <p:spPr>
          <a:xfrm>
            <a:off x="7762550" y="157333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B8F74AF6-603D-5FAD-8F08-12C05C7FE7C2}"/>
              </a:ext>
            </a:extLst>
          </p:cNvPr>
          <p:cNvSpPr/>
          <p:nvPr/>
        </p:nvSpPr>
        <p:spPr>
          <a:xfrm>
            <a:off x="5679918" y="157333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48AA1DD9-5274-27E2-5C63-E2137062C980}"/>
              </a:ext>
            </a:extLst>
          </p:cNvPr>
          <p:cNvSpPr/>
          <p:nvPr/>
        </p:nvSpPr>
        <p:spPr>
          <a:xfrm>
            <a:off x="3590752" y="157333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88DA325D-E8CA-821F-58D2-B3CC02D1254A}"/>
              </a:ext>
            </a:extLst>
          </p:cNvPr>
          <p:cNvSpPr/>
          <p:nvPr/>
        </p:nvSpPr>
        <p:spPr>
          <a:xfrm>
            <a:off x="6721235" y="482319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4AA81D46-F21E-F726-BBBF-7B248E5F5DD9}"/>
              </a:ext>
            </a:extLst>
          </p:cNvPr>
          <p:cNvSpPr/>
          <p:nvPr/>
        </p:nvSpPr>
        <p:spPr>
          <a:xfrm>
            <a:off x="4635215" y="482297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48" name="Curved Connector 47">
            <a:extLst>
              <a:ext uri="{FF2B5EF4-FFF2-40B4-BE49-F238E27FC236}">
                <a16:creationId xmlns:a16="http://schemas.microsoft.com/office/drawing/2014/main" id="{DD4A35C0-CBAF-DCF7-6AF6-DF4992D79BD4}"/>
              </a:ext>
            </a:extLst>
          </p:cNvPr>
          <p:cNvCxnSpPr>
            <a:cxnSpLocks/>
            <a:endCxn id="38" idx="3"/>
          </p:cNvCxnSpPr>
          <p:nvPr/>
        </p:nvCxnSpPr>
        <p:spPr>
          <a:xfrm rot="16200000" flipH="1">
            <a:off x="5742745" y="2746633"/>
            <a:ext cx="700220" cy="5060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46324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6464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6722844" y="4818520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4636824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DD91D0F-E6DB-F879-A944-62487A736439}"/>
              </a:ext>
            </a:extLst>
          </p:cNvPr>
          <p:cNvSpPr/>
          <p:nvPr/>
        </p:nvSpPr>
        <p:spPr>
          <a:xfrm>
            <a:off x="5681528" y="156868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4" idx="2"/>
            <a:endCxn id="38" idx="3"/>
          </p:cNvCxnSpPr>
          <p:nvPr/>
        </p:nvCxnSpPr>
        <p:spPr>
          <a:xfrm rot="16200000" flipH="1">
            <a:off x="5738776" y="2742663"/>
            <a:ext cx="709769" cy="3449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E842AAED-499D-8B20-E3C7-E3805D269E9E}"/>
              </a:ext>
            </a:extLst>
          </p:cNvPr>
          <p:cNvCxnSpPr>
            <a:cxnSpLocks/>
            <a:stCxn id="120" idx="3"/>
            <a:endCxn id="24" idx="2"/>
          </p:cNvCxnSpPr>
          <p:nvPr/>
        </p:nvCxnSpPr>
        <p:spPr>
          <a:xfrm rot="5400000" flipH="1" flipV="1">
            <a:off x="5234331" y="3845583"/>
            <a:ext cx="676114" cy="104721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0CC5ED97-F5CF-81A2-AD7D-DCF3D5F4412A}"/>
              </a:ext>
            </a:extLst>
          </p:cNvPr>
          <p:cNvCxnSpPr>
            <a:cxnSpLocks/>
            <a:stCxn id="128" idx="3"/>
            <a:endCxn id="24" idx="2"/>
          </p:cNvCxnSpPr>
          <p:nvPr/>
        </p:nvCxnSpPr>
        <p:spPr>
          <a:xfrm rot="16200000" flipV="1">
            <a:off x="6267734" y="3859397"/>
            <a:ext cx="676340" cy="1019813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0" name="Triangle 119">
            <a:extLst>
              <a:ext uri="{FF2B5EF4-FFF2-40B4-BE49-F238E27FC236}">
                <a16:creationId xmlns:a16="http://schemas.microsoft.com/office/drawing/2014/main" id="{6407E9DF-926C-5B52-2A1D-DC6B25418BE8}"/>
              </a:ext>
            </a:extLst>
          </p:cNvPr>
          <p:cNvSpPr/>
          <p:nvPr/>
        </p:nvSpPr>
        <p:spPr>
          <a:xfrm rot="10800000">
            <a:off x="4987070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8" name="Triangle 127">
            <a:extLst>
              <a:ext uri="{FF2B5EF4-FFF2-40B4-BE49-F238E27FC236}">
                <a16:creationId xmlns:a16="http://schemas.microsoft.com/office/drawing/2014/main" id="{BA092393-55F4-C692-2ABE-065AEE3F276B}"/>
              </a:ext>
            </a:extLst>
          </p:cNvPr>
          <p:cNvSpPr/>
          <p:nvPr/>
        </p:nvSpPr>
        <p:spPr>
          <a:xfrm rot="10800000">
            <a:off x="7054100" y="4707474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403087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4747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DD91D0F-E6DB-F879-A944-62487A736439}"/>
              </a:ext>
            </a:extLst>
          </p:cNvPr>
          <p:cNvSpPr/>
          <p:nvPr/>
        </p:nvSpPr>
        <p:spPr>
          <a:xfrm>
            <a:off x="5681528" y="156868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4" idx="2"/>
            <a:endCxn id="38" idx="3"/>
          </p:cNvCxnSpPr>
          <p:nvPr/>
        </p:nvCxnSpPr>
        <p:spPr>
          <a:xfrm rot="16200000" flipH="1">
            <a:off x="5738776" y="2742663"/>
            <a:ext cx="709769" cy="3449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384605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D1BE7E-CCD2-09B4-EFAA-D5AC958D82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28" t="75833" r="21394" b="5833"/>
          <a:stretch/>
        </p:blipFill>
        <p:spPr>
          <a:xfrm>
            <a:off x="209547" y="4274344"/>
            <a:ext cx="2863064" cy="19383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F92952-48BA-8425-5FF4-AB1895BA4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597" t="58750" r="5070" b="28264"/>
          <a:stretch/>
        </p:blipFill>
        <p:spPr>
          <a:xfrm>
            <a:off x="449756" y="3871501"/>
            <a:ext cx="1257301" cy="890588"/>
          </a:xfrm>
          <a:prstGeom prst="snip2DiagRect">
            <a:avLst>
              <a:gd name="adj1" fmla="val 44920"/>
              <a:gd name="adj2" fmla="val 39127"/>
            </a:avLst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3D3CF7-2A9B-005D-D1B9-FF9BB6058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92" t="4236" r="25833" b="69306"/>
          <a:stretch/>
        </p:blipFill>
        <p:spPr>
          <a:xfrm>
            <a:off x="5367338" y="3192434"/>
            <a:ext cx="2190750" cy="29916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038E3D-55CB-C3AD-C83D-C0D9078010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0" t="76319" r="76875" b="5347"/>
          <a:stretch/>
        </p:blipFill>
        <p:spPr>
          <a:xfrm>
            <a:off x="9158289" y="4036064"/>
            <a:ext cx="2300288" cy="21766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205B1D-2211-2F98-9565-5907854CE6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4" t="56319" r="47639" b="27014"/>
          <a:stretch/>
        </p:blipFill>
        <p:spPr>
          <a:xfrm>
            <a:off x="4396858" y="242887"/>
            <a:ext cx="3398284" cy="2028825"/>
          </a:xfrm>
          <a:prstGeom prst="rect">
            <a:avLst/>
          </a:prstGeom>
        </p:spPr>
      </p:pic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F5C63B79-8409-BDEF-C04E-40C1E576F49D}"/>
              </a:ext>
            </a:extLst>
          </p:cNvPr>
          <p:cNvCxnSpPr>
            <a:cxnSpLocks/>
            <a:stCxn id="8" idx="0"/>
            <a:endCxn id="9" idx="1"/>
          </p:cNvCxnSpPr>
          <p:nvPr/>
        </p:nvCxnSpPr>
        <p:spPr>
          <a:xfrm>
            <a:off x="1707057" y="4316795"/>
            <a:ext cx="3660281" cy="371476"/>
          </a:xfrm>
          <a:prstGeom prst="curved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Heart 16">
            <a:extLst>
              <a:ext uri="{FF2B5EF4-FFF2-40B4-BE49-F238E27FC236}">
                <a16:creationId xmlns:a16="http://schemas.microsoft.com/office/drawing/2014/main" id="{B694F441-2554-7373-89A5-44EA8E435D5D}"/>
              </a:ext>
            </a:extLst>
          </p:cNvPr>
          <p:cNvSpPr/>
          <p:nvPr/>
        </p:nvSpPr>
        <p:spPr>
          <a:xfrm>
            <a:off x="3796158" y="4501781"/>
            <a:ext cx="251926" cy="216568"/>
          </a:xfrm>
          <a:prstGeom prst="hear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6C4E7BFA-B89B-9E32-8299-7CB35CF6D73C}"/>
              </a:ext>
            </a:extLst>
          </p:cNvPr>
          <p:cNvSpPr/>
          <p:nvPr/>
        </p:nvSpPr>
        <p:spPr>
          <a:xfrm rot="5400000">
            <a:off x="5295338" y="4618089"/>
            <a:ext cx="144000" cy="144000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2" name="Curved Connector 12">
            <a:extLst>
              <a:ext uri="{FF2B5EF4-FFF2-40B4-BE49-F238E27FC236}">
                <a16:creationId xmlns:a16="http://schemas.microsoft.com/office/drawing/2014/main" id="{C9167BFC-2695-55F7-DD6E-839944FE04D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179089" y="2775873"/>
            <a:ext cx="1262322" cy="254000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Heart 2">
            <a:extLst>
              <a:ext uri="{FF2B5EF4-FFF2-40B4-BE49-F238E27FC236}">
                <a16:creationId xmlns:a16="http://schemas.microsoft.com/office/drawing/2014/main" id="{22A59481-0C83-6C77-6C0C-198817B5AF7D}"/>
              </a:ext>
            </a:extLst>
          </p:cNvPr>
          <p:cNvSpPr/>
          <p:nvPr/>
        </p:nvSpPr>
        <p:spPr>
          <a:xfrm>
            <a:off x="5593250" y="3077685"/>
            <a:ext cx="251926" cy="216568"/>
          </a:xfrm>
          <a:prstGeom prst="hear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6" name="Curved Connector 12">
            <a:extLst>
              <a:ext uri="{FF2B5EF4-FFF2-40B4-BE49-F238E27FC236}">
                <a16:creationId xmlns:a16="http://schemas.microsoft.com/office/drawing/2014/main" id="{C262D56F-2CCE-AC28-651D-FFCD7C5D3148}"/>
              </a:ext>
            </a:extLst>
          </p:cNvPr>
          <p:cNvCxnSpPr>
            <a:cxnSpLocks/>
          </p:cNvCxnSpPr>
          <p:nvPr/>
        </p:nvCxnSpPr>
        <p:spPr>
          <a:xfrm rot="16200000" flipH="1">
            <a:off x="5712081" y="2758819"/>
            <a:ext cx="1216284" cy="334146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Heart 6">
            <a:extLst>
              <a:ext uri="{FF2B5EF4-FFF2-40B4-BE49-F238E27FC236}">
                <a16:creationId xmlns:a16="http://schemas.microsoft.com/office/drawing/2014/main" id="{3D9305D2-EFE2-CA3C-21E0-66853A33C2C3}"/>
              </a:ext>
            </a:extLst>
          </p:cNvPr>
          <p:cNvSpPr/>
          <p:nvPr/>
        </p:nvSpPr>
        <p:spPr>
          <a:xfrm>
            <a:off x="6324050" y="3084150"/>
            <a:ext cx="251926" cy="216568"/>
          </a:xfrm>
          <a:prstGeom prst="hear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19" name="Curved Connector 12">
            <a:extLst>
              <a:ext uri="{FF2B5EF4-FFF2-40B4-BE49-F238E27FC236}">
                <a16:creationId xmlns:a16="http://schemas.microsoft.com/office/drawing/2014/main" id="{DE2FFCFE-D59D-7FCC-BB62-FE42A99135E9}"/>
              </a:ext>
            </a:extLst>
          </p:cNvPr>
          <p:cNvCxnSpPr>
            <a:cxnSpLocks/>
          </p:cNvCxnSpPr>
          <p:nvPr/>
        </p:nvCxnSpPr>
        <p:spPr>
          <a:xfrm>
            <a:off x="6487297" y="4718349"/>
            <a:ext cx="2670992" cy="406024"/>
          </a:xfrm>
          <a:prstGeom prst="curved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Heart 19">
            <a:extLst>
              <a:ext uri="{FF2B5EF4-FFF2-40B4-BE49-F238E27FC236}">
                <a16:creationId xmlns:a16="http://schemas.microsoft.com/office/drawing/2014/main" id="{0F548DAD-8965-D2B0-66C1-BAB53C4D4713}"/>
              </a:ext>
            </a:extLst>
          </p:cNvPr>
          <p:cNvSpPr/>
          <p:nvPr/>
        </p:nvSpPr>
        <p:spPr>
          <a:xfrm>
            <a:off x="8295906" y="4981213"/>
            <a:ext cx="251926" cy="216568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1" name="Triangle 17">
            <a:extLst>
              <a:ext uri="{FF2B5EF4-FFF2-40B4-BE49-F238E27FC236}">
                <a16:creationId xmlns:a16="http://schemas.microsoft.com/office/drawing/2014/main" id="{2D09A433-52AB-8D5B-AEE8-2421CE696D37}"/>
              </a:ext>
            </a:extLst>
          </p:cNvPr>
          <p:cNvSpPr/>
          <p:nvPr/>
        </p:nvSpPr>
        <p:spPr>
          <a:xfrm rot="5400000">
            <a:off x="9086289" y="5052372"/>
            <a:ext cx="144000" cy="144000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2" name="Triangle 17">
            <a:extLst>
              <a:ext uri="{FF2B5EF4-FFF2-40B4-BE49-F238E27FC236}">
                <a16:creationId xmlns:a16="http://schemas.microsoft.com/office/drawing/2014/main" id="{221D9998-3E21-2899-50C1-AD568211ECEE}"/>
              </a:ext>
            </a:extLst>
          </p:cNvPr>
          <p:cNvSpPr/>
          <p:nvPr/>
        </p:nvSpPr>
        <p:spPr>
          <a:xfrm rot="10800000">
            <a:off x="6415296" y="3397667"/>
            <a:ext cx="144000" cy="144000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3" name="Triangle 17">
            <a:extLst>
              <a:ext uri="{FF2B5EF4-FFF2-40B4-BE49-F238E27FC236}">
                <a16:creationId xmlns:a16="http://schemas.microsoft.com/office/drawing/2014/main" id="{8654A5E1-DD06-2034-EED2-457D09CD5E90}"/>
              </a:ext>
            </a:extLst>
          </p:cNvPr>
          <p:cNvSpPr/>
          <p:nvPr/>
        </p:nvSpPr>
        <p:spPr>
          <a:xfrm>
            <a:off x="5865250" y="2271712"/>
            <a:ext cx="144000" cy="144000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51436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D1BE7E-CCD2-09B4-EFAA-D5AC958D82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28" t="75833" r="21394" b="5833"/>
          <a:stretch/>
        </p:blipFill>
        <p:spPr>
          <a:xfrm>
            <a:off x="209547" y="4274344"/>
            <a:ext cx="2863064" cy="19383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F92952-48BA-8425-5FF4-AB1895BA4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597" t="58750" r="5070" b="28264"/>
          <a:stretch/>
        </p:blipFill>
        <p:spPr>
          <a:xfrm>
            <a:off x="449756" y="3871501"/>
            <a:ext cx="1257301" cy="890588"/>
          </a:xfrm>
          <a:prstGeom prst="snip2DiagRect">
            <a:avLst>
              <a:gd name="adj1" fmla="val 44920"/>
              <a:gd name="adj2" fmla="val 39127"/>
            </a:avLst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3D3CF7-2A9B-005D-D1B9-FF9BB6058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92" t="4236" r="25833" b="69306"/>
          <a:stretch/>
        </p:blipFill>
        <p:spPr>
          <a:xfrm>
            <a:off x="5367338" y="3192434"/>
            <a:ext cx="2190750" cy="29916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038E3D-55CB-C3AD-C83D-C0D9078010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0" t="76319" r="76875" b="5347"/>
          <a:stretch/>
        </p:blipFill>
        <p:spPr>
          <a:xfrm>
            <a:off x="9158289" y="4036064"/>
            <a:ext cx="2300288" cy="21766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205B1D-2211-2F98-9565-5907854CE6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4" t="56319" r="47639" b="27014"/>
          <a:stretch/>
        </p:blipFill>
        <p:spPr>
          <a:xfrm>
            <a:off x="4396858" y="242887"/>
            <a:ext cx="3398284" cy="2028825"/>
          </a:xfrm>
          <a:prstGeom prst="rect">
            <a:avLst/>
          </a:prstGeom>
        </p:spPr>
      </p:pic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F5C63B79-8409-BDEF-C04E-40C1E576F49D}"/>
              </a:ext>
            </a:extLst>
          </p:cNvPr>
          <p:cNvCxnSpPr>
            <a:cxnSpLocks/>
            <a:endCxn id="11" idx="2"/>
          </p:cNvCxnSpPr>
          <p:nvPr/>
        </p:nvCxnSpPr>
        <p:spPr>
          <a:xfrm rot="16200000" flipV="1">
            <a:off x="5679089" y="2688624"/>
            <a:ext cx="1200537" cy="366713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Heart 16">
            <a:extLst>
              <a:ext uri="{FF2B5EF4-FFF2-40B4-BE49-F238E27FC236}">
                <a16:creationId xmlns:a16="http://schemas.microsoft.com/office/drawing/2014/main" id="{B694F441-2554-7373-89A5-44EA8E435D5D}"/>
              </a:ext>
            </a:extLst>
          </p:cNvPr>
          <p:cNvSpPr/>
          <p:nvPr/>
        </p:nvSpPr>
        <p:spPr>
          <a:xfrm>
            <a:off x="6027431" y="2515505"/>
            <a:ext cx="251926" cy="216568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72E89423-2F46-52A7-97A9-C24B0256929D}"/>
              </a:ext>
            </a:extLst>
          </p:cNvPr>
          <p:cNvSpPr/>
          <p:nvPr/>
        </p:nvSpPr>
        <p:spPr>
          <a:xfrm>
            <a:off x="6027431" y="2249608"/>
            <a:ext cx="144000" cy="144000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319244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D1BE7E-CCD2-09B4-EFAA-D5AC958D82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28" t="75833" r="21394" b="5833"/>
          <a:stretch/>
        </p:blipFill>
        <p:spPr>
          <a:xfrm>
            <a:off x="209547" y="4274344"/>
            <a:ext cx="2863064" cy="19383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F92952-48BA-8425-5FF4-AB1895BA4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597" t="58750" r="5070" b="28264"/>
          <a:stretch/>
        </p:blipFill>
        <p:spPr>
          <a:xfrm>
            <a:off x="449756" y="3871501"/>
            <a:ext cx="1257301" cy="890588"/>
          </a:xfrm>
          <a:prstGeom prst="snip2DiagRect">
            <a:avLst>
              <a:gd name="adj1" fmla="val 44920"/>
              <a:gd name="adj2" fmla="val 39127"/>
            </a:avLst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3D3CF7-2A9B-005D-D1B9-FF9BB6058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92" t="4236" r="25833" b="69306"/>
          <a:stretch/>
        </p:blipFill>
        <p:spPr>
          <a:xfrm>
            <a:off x="5367338" y="3192434"/>
            <a:ext cx="2190750" cy="29916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038E3D-55CB-C3AD-C83D-C0D9078010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0" t="76319" r="76875" b="5347"/>
          <a:stretch/>
        </p:blipFill>
        <p:spPr>
          <a:xfrm>
            <a:off x="9158289" y="4036064"/>
            <a:ext cx="2300288" cy="21766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205B1D-2211-2F98-9565-5907854CE6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4" t="56319" r="47639" b="27014"/>
          <a:stretch/>
        </p:blipFill>
        <p:spPr>
          <a:xfrm>
            <a:off x="4396858" y="242887"/>
            <a:ext cx="3398284" cy="2028825"/>
          </a:xfrm>
          <a:prstGeom prst="rect">
            <a:avLst/>
          </a:prstGeom>
        </p:spPr>
      </p:pic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F5C63B79-8409-BDEF-C04E-40C1E576F49D}"/>
              </a:ext>
            </a:extLst>
          </p:cNvPr>
          <p:cNvCxnSpPr>
            <a:cxnSpLocks/>
            <a:stCxn id="11" idx="2"/>
          </p:cNvCxnSpPr>
          <p:nvPr/>
        </p:nvCxnSpPr>
        <p:spPr>
          <a:xfrm rot="16200000" flipH="1">
            <a:off x="5660487" y="2707224"/>
            <a:ext cx="1262323" cy="391297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Heart 16">
            <a:extLst>
              <a:ext uri="{FF2B5EF4-FFF2-40B4-BE49-F238E27FC236}">
                <a16:creationId xmlns:a16="http://schemas.microsoft.com/office/drawing/2014/main" id="{B694F441-2554-7373-89A5-44EA8E435D5D}"/>
              </a:ext>
            </a:extLst>
          </p:cNvPr>
          <p:cNvSpPr/>
          <p:nvPr/>
        </p:nvSpPr>
        <p:spPr>
          <a:xfrm>
            <a:off x="6336750" y="3084150"/>
            <a:ext cx="251926" cy="216568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E988EE89-1AA5-9F94-371E-C98337864011}"/>
              </a:ext>
            </a:extLst>
          </p:cNvPr>
          <p:cNvSpPr/>
          <p:nvPr/>
        </p:nvSpPr>
        <p:spPr>
          <a:xfrm rot="10800000">
            <a:off x="6415297" y="3429000"/>
            <a:ext cx="144000" cy="144000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243535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D1BE7E-CCD2-09B4-EFAA-D5AC958D82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28" t="75833" r="21394" b="5833"/>
          <a:stretch/>
        </p:blipFill>
        <p:spPr>
          <a:xfrm>
            <a:off x="209547" y="4274344"/>
            <a:ext cx="2863064" cy="19383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F92952-48BA-8425-5FF4-AB1895BA4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597" t="58750" r="5070" b="28264"/>
          <a:stretch/>
        </p:blipFill>
        <p:spPr>
          <a:xfrm>
            <a:off x="449756" y="3871501"/>
            <a:ext cx="1257301" cy="890588"/>
          </a:xfrm>
          <a:prstGeom prst="snip2DiagRect">
            <a:avLst>
              <a:gd name="adj1" fmla="val 44920"/>
              <a:gd name="adj2" fmla="val 39127"/>
            </a:avLst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3D3CF7-2A9B-005D-D1B9-FF9BB6058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92" t="4236" r="25833" b="69306"/>
          <a:stretch/>
        </p:blipFill>
        <p:spPr>
          <a:xfrm>
            <a:off x="5367338" y="3192434"/>
            <a:ext cx="2190750" cy="29916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038E3D-55CB-C3AD-C83D-C0D9078010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0" t="76319" r="76875" b="5347"/>
          <a:stretch/>
        </p:blipFill>
        <p:spPr>
          <a:xfrm>
            <a:off x="9158289" y="4036064"/>
            <a:ext cx="2300288" cy="21766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205B1D-2211-2F98-9565-5907854CE6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4" t="56319" r="47639" b="27014"/>
          <a:stretch/>
        </p:blipFill>
        <p:spPr>
          <a:xfrm>
            <a:off x="4396858" y="242887"/>
            <a:ext cx="3398284" cy="2028825"/>
          </a:xfrm>
          <a:prstGeom prst="rect">
            <a:avLst/>
          </a:prstGeom>
        </p:spPr>
      </p:pic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F5C63B79-8409-BDEF-C04E-40C1E576F49D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6487297" y="4718349"/>
            <a:ext cx="2670992" cy="406024"/>
          </a:xfrm>
          <a:prstGeom prst="curved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Heart 16">
            <a:extLst>
              <a:ext uri="{FF2B5EF4-FFF2-40B4-BE49-F238E27FC236}">
                <a16:creationId xmlns:a16="http://schemas.microsoft.com/office/drawing/2014/main" id="{B694F441-2554-7373-89A5-44EA8E435D5D}"/>
              </a:ext>
            </a:extLst>
          </p:cNvPr>
          <p:cNvSpPr/>
          <p:nvPr/>
        </p:nvSpPr>
        <p:spPr>
          <a:xfrm>
            <a:off x="8295906" y="4981213"/>
            <a:ext cx="251926" cy="216568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Triangle 3">
            <a:extLst>
              <a:ext uri="{FF2B5EF4-FFF2-40B4-BE49-F238E27FC236}">
                <a16:creationId xmlns:a16="http://schemas.microsoft.com/office/drawing/2014/main" id="{AEE2F85D-4192-6EAC-D638-DA350FEFB115}"/>
              </a:ext>
            </a:extLst>
          </p:cNvPr>
          <p:cNvSpPr/>
          <p:nvPr/>
        </p:nvSpPr>
        <p:spPr>
          <a:xfrm rot="5400000">
            <a:off x="9086289" y="5053781"/>
            <a:ext cx="144000" cy="144000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36721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80061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D1BE7E-CCD2-09B4-EFAA-D5AC958D82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28" t="75833" r="21394" b="5833"/>
          <a:stretch/>
        </p:blipFill>
        <p:spPr>
          <a:xfrm>
            <a:off x="3327396" y="2026444"/>
            <a:ext cx="5461003" cy="36971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F92952-48BA-8425-5FF4-AB1895BA4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597" t="58750" r="5070" b="28264"/>
          <a:stretch/>
        </p:blipFill>
        <p:spPr>
          <a:xfrm>
            <a:off x="3212006" y="1464851"/>
            <a:ext cx="2398174" cy="1698706"/>
          </a:xfrm>
          <a:prstGeom prst="snip2DiagRect">
            <a:avLst>
              <a:gd name="adj1" fmla="val 44920"/>
              <a:gd name="adj2" fmla="val 39127"/>
            </a:avLst>
          </a:prstGeom>
        </p:spPr>
      </p:pic>
    </p:spTree>
    <p:extLst>
      <p:ext uri="{BB962C8B-B14F-4D97-AF65-F5344CB8AC3E}">
        <p14:creationId xmlns:p14="http://schemas.microsoft.com/office/powerpoint/2010/main" val="12901541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F3D3CF7-2A9B-005D-D1B9-FF9BB6058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92" t="4236" r="25833" b="69306"/>
          <a:stretch/>
        </p:blipFill>
        <p:spPr>
          <a:xfrm>
            <a:off x="4262438" y="284114"/>
            <a:ext cx="4487862" cy="6128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8625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2205B1D-2211-2F98-9565-5907854CE6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4" t="56319" r="47639" b="27014"/>
          <a:stretch/>
        </p:blipFill>
        <p:spPr>
          <a:xfrm>
            <a:off x="3220222" y="1638301"/>
            <a:ext cx="5751555" cy="3433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475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8038E3D-55CB-C3AD-C83D-C0D9078010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0" t="76319" r="76875" b="5347"/>
          <a:stretch/>
        </p:blipFill>
        <p:spPr>
          <a:xfrm>
            <a:off x="3233738" y="861064"/>
            <a:ext cx="5840412" cy="552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554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6722844" y="4818520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4636824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3" idx="2"/>
            <a:endCxn id="38" idx="3"/>
          </p:cNvCxnSpPr>
          <p:nvPr/>
        </p:nvCxnSpPr>
        <p:spPr>
          <a:xfrm rot="16200000" flipH="1">
            <a:off x="5438673" y="2442561"/>
            <a:ext cx="703116" cy="610308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E842AAED-499D-8B20-E3C7-E3805D269E9E}"/>
              </a:ext>
            </a:extLst>
          </p:cNvPr>
          <p:cNvCxnSpPr>
            <a:cxnSpLocks/>
            <a:stCxn id="120" idx="3"/>
            <a:endCxn id="24" idx="2"/>
          </p:cNvCxnSpPr>
          <p:nvPr/>
        </p:nvCxnSpPr>
        <p:spPr>
          <a:xfrm rot="5400000" flipH="1" flipV="1">
            <a:off x="5234331" y="3845583"/>
            <a:ext cx="676114" cy="104721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0CC5ED97-F5CF-81A2-AD7D-DCF3D5F4412A}"/>
              </a:ext>
            </a:extLst>
          </p:cNvPr>
          <p:cNvCxnSpPr>
            <a:cxnSpLocks/>
            <a:stCxn id="128" idx="3"/>
            <a:endCxn id="24" idx="2"/>
          </p:cNvCxnSpPr>
          <p:nvPr/>
        </p:nvCxnSpPr>
        <p:spPr>
          <a:xfrm rot="16200000" flipV="1">
            <a:off x="6277655" y="3849476"/>
            <a:ext cx="673938" cy="1037254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0" name="Triangle 119">
            <a:extLst>
              <a:ext uri="{FF2B5EF4-FFF2-40B4-BE49-F238E27FC236}">
                <a16:creationId xmlns:a16="http://schemas.microsoft.com/office/drawing/2014/main" id="{6407E9DF-926C-5B52-2A1D-DC6B25418BE8}"/>
              </a:ext>
            </a:extLst>
          </p:cNvPr>
          <p:cNvSpPr/>
          <p:nvPr/>
        </p:nvSpPr>
        <p:spPr>
          <a:xfrm rot="10800000">
            <a:off x="4987070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8" name="Triangle 127">
            <a:extLst>
              <a:ext uri="{FF2B5EF4-FFF2-40B4-BE49-F238E27FC236}">
                <a16:creationId xmlns:a16="http://schemas.microsoft.com/office/drawing/2014/main" id="{BA092393-55F4-C692-2ABE-065AEE3F276B}"/>
              </a:ext>
            </a:extLst>
          </p:cNvPr>
          <p:cNvSpPr/>
          <p:nvPr/>
        </p:nvSpPr>
        <p:spPr>
          <a:xfrm rot="10800000">
            <a:off x="7071541" y="4705072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0B5DEAD-9089-01AC-8C57-90282397ABEB}"/>
              </a:ext>
            </a:extLst>
          </p:cNvPr>
          <p:cNvSpPr/>
          <p:nvPr/>
        </p:nvSpPr>
        <p:spPr>
          <a:xfrm>
            <a:off x="5074669" y="1575342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9D762CB-CAAE-5155-3414-2BFDBEAE220C}"/>
              </a:ext>
            </a:extLst>
          </p:cNvPr>
          <p:cNvSpPr/>
          <p:nvPr/>
        </p:nvSpPr>
        <p:spPr>
          <a:xfrm>
            <a:off x="6352814" y="157534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916813C-0396-F3B0-1C42-5F393A547A97}"/>
              </a:ext>
            </a:extLst>
          </p:cNvPr>
          <p:cNvSpPr/>
          <p:nvPr/>
        </p:nvSpPr>
        <p:spPr>
          <a:xfrm>
            <a:off x="3791093" y="1575341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1E7FE2B-075A-C1A1-EAF5-6DDFA497E385}"/>
              </a:ext>
            </a:extLst>
          </p:cNvPr>
          <p:cNvSpPr/>
          <p:nvPr/>
        </p:nvSpPr>
        <p:spPr>
          <a:xfrm>
            <a:off x="7630959" y="1575341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78485417-1950-FE5A-F70B-2BCE396A3500}"/>
              </a:ext>
            </a:extLst>
          </p:cNvPr>
          <p:cNvCxnSpPr>
            <a:cxnSpLocks/>
            <a:stCxn id="9" idx="2"/>
          </p:cNvCxnSpPr>
          <p:nvPr/>
        </p:nvCxnSpPr>
        <p:spPr>
          <a:xfrm rot="5400000">
            <a:off x="6077747" y="2413797"/>
            <a:ext cx="703115" cy="66783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A6605106-CD45-F6C2-436E-1D1A3FD0992C}"/>
              </a:ext>
            </a:extLst>
          </p:cNvPr>
          <p:cNvCxnSpPr>
            <a:cxnSpLocks/>
            <a:stCxn id="12" idx="2"/>
            <a:endCxn id="38" idx="3"/>
          </p:cNvCxnSpPr>
          <p:nvPr/>
        </p:nvCxnSpPr>
        <p:spPr>
          <a:xfrm rot="5400000">
            <a:off x="6716818" y="1774723"/>
            <a:ext cx="703117" cy="1945982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19C22558-9679-947C-0B35-31190811C1C0}"/>
              </a:ext>
            </a:extLst>
          </p:cNvPr>
          <p:cNvCxnSpPr>
            <a:cxnSpLocks/>
            <a:stCxn id="11" idx="2"/>
            <a:endCxn id="38" idx="3"/>
          </p:cNvCxnSpPr>
          <p:nvPr/>
        </p:nvCxnSpPr>
        <p:spPr>
          <a:xfrm rot="16200000" flipH="1">
            <a:off x="4796885" y="1800772"/>
            <a:ext cx="703117" cy="1893884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833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714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00152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2F0D92D9-F147-D37A-A688-D34BD61F6DFD}"/>
              </a:ext>
            </a:extLst>
          </p:cNvPr>
          <p:cNvCxnSpPr>
            <a:cxnSpLocks/>
            <a:stCxn id="46" idx="2"/>
            <a:endCxn id="38" idx="3"/>
          </p:cNvCxnSpPr>
          <p:nvPr/>
        </p:nvCxnSpPr>
        <p:spPr>
          <a:xfrm rot="16200000" flipH="1">
            <a:off x="5317421" y="2310530"/>
            <a:ext cx="509935" cy="1047215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45" idx="2"/>
            <a:endCxn id="38" idx="3"/>
          </p:cNvCxnSpPr>
          <p:nvPr/>
        </p:nvCxnSpPr>
        <p:spPr>
          <a:xfrm rot="5400000">
            <a:off x="6360545" y="2314849"/>
            <a:ext cx="509709" cy="1038805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4286" y="3089106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46FF5375-6505-78F3-9214-BD3F26708D39}"/>
              </a:ext>
            </a:extLst>
          </p:cNvPr>
          <p:cNvSpPr/>
          <p:nvPr/>
        </p:nvSpPr>
        <p:spPr>
          <a:xfrm>
            <a:off x="6722844" y="4818520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40C2E5ED-BF37-8195-9D85-B75254739EF9}"/>
              </a:ext>
            </a:extLst>
          </p:cNvPr>
          <p:cNvSpPr/>
          <p:nvPr/>
        </p:nvSpPr>
        <p:spPr>
          <a:xfrm>
            <a:off x="4636824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36" name="Triangle 35">
            <a:extLst>
              <a:ext uri="{FF2B5EF4-FFF2-40B4-BE49-F238E27FC236}">
                <a16:creationId xmlns:a16="http://schemas.microsoft.com/office/drawing/2014/main" id="{83F13FD7-693A-823D-A9E8-A8262BF30EDB}"/>
              </a:ext>
            </a:extLst>
          </p:cNvPr>
          <p:cNvSpPr/>
          <p:nvPr/>
        </p:nvSpPr>
        <p:spPr>
          <a:xfrm rot="10800000">
            <a:off x="4987070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7" name="Triangle 36">
            <a:extLst>
              <a:ext uri="{FF2B5EF4-FFF2-40B4-BE49-F238E27FC236}">
                <a16:creationId xmlns:a16="http://schemas.microsoft.com/office/drawing/2014/main" id="{AADF7D42-538C-86EE-7835-55AB71CE353C}"/>
              </a:ext>
            </a:extLst>
          </p:cNvPr>
          <p:cNvSpPr/>
          <p:nvPr/>
        </p:nvSpPr>
        <p:spPr>
          <a:xfrm rot="10800000">
            <a:off x="7081512" y="471325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7F3D7BBC-8BB0-A09F-0D11-0697D7AD036D}"/>
              </a:ext>
            </a:extLst>
          </p:cNvPr>
          <p:cNvCxnSpPr>
            <a:cxnSpLocks/>
            <a:stCxn id="24" idx="2"/>
            <a:endCxn id="36" idx="3"/>
          </p:cNvCxnSpPr>
          <p:nvPr/>
        </p:nvCxnSpPr>
        <p:spPr>
          <a:xfrm rot="5400000">
            <a:off x="5229249" y="3840499"/>
            <a:ext cx="686281" cy="104721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Curved Connector 41">
            <a:extLst>
              <a:ext uri="{FF2B5EF4-FFF2-40B4-BE49-F238E27FC236}">
                <a16:creationId xmlns:a16="http://schemas.microsoft.com/office/drawing/2014/main" id="{515E069B-48E5-B864-83FA-490A99EA0725}"/>
              </a:ext>
            </a:extLst>
          </p:cNvPr>
          <p:cNvCxnSpPr>
            <a:cxnSpLocks/>
            <a:stCxn id="24" idx="2"/>
            <a:endCxn id="37" idx="3"/>
          </p:cNvCxnSpPr>
          <p:nvPr/>
        </p:nvCxnSpPr>
        <p:spPr>
          <a:xfrm rot="16200000" flipH="1">
            <a:off x="6273466" y="3843497"/>
            <a:ext cx="692286" cy="1047225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B957AA0A-A4E6-DF62-80A6-FF3435655B18}"/>
              </a:ext>
            </a:extLst>
          </p:cNvPr>
          <p:cNvSpPr/>
          <p:nvPr/>
        </p:nvSpPr>
        <p:spPr>
          <a:xfrm>
            <a:off x="6724393" y="1758582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1366E261-AFB4-1F33-2146-1AFD94E970EE}"/>
              </a:ext>
            </a:extLst>
          </p:cNvPr>
          <p:cNvSpPr/>
          <p:nvPr/>
        </p:nvSpPr>
        <p:spPr>
          <a:xfrm>
            <a:off x="4638373" y="1758356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823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558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6722844" y="4818520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4636824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DD91D0F-E6DB-F879-A944-62487A736439}"/>
              </a:ext>
            </a:extLst>
          </p:cNvPr>
          <p:cNvSpPr/>
          <p:nvPr/>
        </p:nvSpPr>
        <p:spPr>
          <a:xfrm>
            <a:off x="5681528" y="156868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4" idx="2"/>
            <a:endCxn id="38" idx="3"/>
          </p:cNvCxnSpPr>
          <p:nvPr/>
        </p:nvCxnSpPr>
        <p:spPr>
          <a:xfrm rot="16200000" flipH="1">
            <a:off x="5738776" y="2742663"/>
            <a:ext cx="709769" cy="3449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E842AAED-499D-8B20-E3C7-E3805D269E9E}"/>
              </a:ext>
            </a:extLst>
          </p:cNvPr>
          <p:cNvCxnSpPr>
            <a:cxnSpLocks/>
            <a:stCxn id="120" idx="3"/>
            <a:endCxn id="24" idx="2"/>
          </p:cNvCxnSpPr>
          <p:nvPr/>
        </p:nvCxnSpPr>
        <p:spPr>
          <a:xfrm rot="5400000" flipH="1" flipV="1">
            <a:off x="5234331" y="3845583"/>
            <a:ext cx="676114" cy="104721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0CC5ED97-F5CF-81A2-AD7D-DCF3D5F4412A}"/>
              </a:ext>
            </a:extLst>
          </p:cNvPr>
          <p:cNvCxnSpPr>
            <a:cxnSpLocks/>
            <a:stCxn id="128" idx="3"/>
            <a:endCxn id="24" idx="2"/>
          </p:cNvCxnSpPr>
          <p:nvPr/>
        </p:nvCxnSpPr>
        <p:spPr>
          <a:xfrm rot="16200000" flipV="1">
            <a:off x="6267734" y="3859397"/>
            <a:ext cx="676340" cy="1019813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0" name="Triangle 119">
            <a:extLst>
              <a:ext uri="{FF2B5EF4-FFF2-40B4-BE49-F238E27FC236}">
                <a16:creationId xmlns:a16="http://schemas.microsoft.com/office/drawing/2014/main" id="{6407E9DF-926C-5B52-2A1D-DC6B25418BE8}"/>
              </a:ext>
            </a:extLst>
          </p:cNvPr>
          <p:cNvSpPr/>
          <p:nvPr/>
        </p:nvSpPr>
        <p:spPr>
          <a:xfrm rot="10800000">
            <a:off x="4987070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8" name="Triangle 127">
            <a:extLst>
              <a:ext uri="{FF2B5EF4-FFF2-40B4-BE49-F238E27FC236}">
                <a16:creationId xmlns:a16="http://schemas.microsoft.com/office/drawing/2014/main" id="{BA092393-55F4-C692-2ABE-065AEE3F276B}"/>
              </a:ext>
            </a:extLst>
          </p:cNvPr>
          <p:cNvSpPr/>
          <p:nvPr/>
        </p:nvSpPr>
        <p:spPr>
          <a:xfrm rot="10800000">
            <a:off x="7054100" y="4707474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D8690DE-B8EC-A0A2-882B-A55664269F47}"/>
              </a:ext>
            </a:extLst>
          </p:cNvPr>
          <p:cNvSpPr/>
          <p:nvPr/>
        </p:nvSpPr>
        <p:spPr>
          <a:xfrm>
            <a:off x="7764160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D45F0D6-E807-E866-C922-F7246DC3D3D4}"/>
              </a:ext>
            </a:extLst>
          </p:cNvPr>
          <p:cNvSpPr/>
          <p:nvPr/>
        </p:nvSpPr>
        <p:spPr>
          <a:xfrm>
            <a:off x="5681528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44209340-CE62-95A8-F15A-BF6ECE626D43}"/>
              </a:ext>
            </a:extLst>
          </p:cNvPr>
          <p:cNvSpPr/>
          <p:nvPr/>
        </p:nvSpPr>
        <p:spPr>
          <a:xfrm rot="10800000">
            <a:off x="6033675" y="4707247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5DDE2331-978B-2EA2-DA11-C593562503A4}"/>
              </a:ext>
            </a:extLst>
          </p:cNvPr>
          <p:cNvSpPr/>
          <p:nvPr/>
        </p:nvSpPr>
        <p:spPr>
          <a:xfrm rot="10800000">
            <a:off x="8113428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5DABBB0-4EC0-8707-3ED4-E631FFDAB45C}"/>
              </a:ext>
            </a:extLst>
          </p:cNvPr>
          <p:cNvSpPr/>
          <p:nvPr/>
        </p:nvSpPr>
        <p:spPr>
          <a:xfrm>
            <a:off x="3592362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1B1482F1-AEC8-2FE1-F18D-1DEA8AADB866}"/>
              </a:ext>
            </a:extLst>
          </p:cNvPr>
          <p:cNvSpPr/>
          <p:nvPr/>
        </p:nvSpPr>
        <p:spPr>
          <a:xfrm rot="10800000">
            <a:off x="3939450" y="4707247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105D068C-62AF-B09D-54C8-F8E882FFEC36}"/>
              </a:ext>
            </a:extLst>
          </p:cNvPr>
          <p:cNvCxnSpPr>
            <a:cxnSpLocks/>
            <a:stCxn id="7" idx="3"/>
            <a:endCxn id="24" idx="2"/>
          </p:cNvCxnSpPr>
          <p:nvPr/>
        </p:nvCxnSpPr>
        <p:spPr>
          <a:xfrm rot="5400000" flipH="1" flipV="1">
            <a:off x="5757635" y="4368885"/>
            <a:ext cx="676113" cy="612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674E89E9-A997-ACA4-A381-4915E130AE84}"/>
              </a:ext>
            </a:extLst>
          </p:cNvPr>
          <p:cNvCxnSpPr>
            <a:cxnSpLocks/>
            <a:stCxn id="8" idx="3"/>
            <a:endCxn id="24" idx="2"/>
          </p:cNvCxnSpPr>
          <p:nvPr/>
        </p:nvCxnSpPr>
        <p:spPr>
          <a:xfrm rot="16200000" flipV="1">
            <a:off x="6797511" y="3329620"/>
            <a:ext cx="676114" cy="2079141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4070FE66-FBFB-3274-11A4-3300DD954749}"/>
              </a:ext>
            </a:extLst>
          </p:cNvPr>
          <p:cNvCxnSpPr>
            <a:cxnSpLocks/>
            <a:stCxn id="13" idx="3"/>
            <a:endCxn id="24" idx="2"/>
          </p:cNvCxnSpPr>
          <p:nvPr/>
        </p:nvCxnSpPr>
        <p:spPr>
          <a:xfrm rot="5400000" flipH="1" flipV="1">
            <a:off x="4710522" y="3321773"/>
            <a:ext cx="676113" cy="209483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9891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7569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6722844" y="4818520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4636824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DD91D0F-E6DB-F879-A944-62487A736439}"/>
              </a:ext>
            </a:extLst>
          </p:cNvPr>
          <p:cNvSpPr/>
          <p:nvPr/>
        </p:nvSpPr>
        <p:spPr>
          <a:xfrm>
            <a:off x="5681528" y="156868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4" idx="2"/>
            <a:endCxn id="38" idx="3"/>
          </p:cNvCxnSpPr>
          <p:nvPr/>
        </p:nvCxnSpPr>
        <p:spPr>
          <a:xfrm rot="16200000" flipH="1">
            <a:off x="5738776" y="2742663"/>
            <a:ext cx="709769" cy="3449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E842AAED-499D-8B20-E3C7-E3805D269E9E}"/>
              </a:ext>
            </a:extLst>
          </p:cNvPr>
          <p:cNvCxnSpPr>
            <a:cxnSpLocks/>
            <a:stCxn id="120" idx="3"/>
            <a:endCxn id="24" idx="2"/>
          </p:cNvCxnSpPr>
          <p:nvPr/>
        </p:nvCxnSpPr>
        <p:spPr>
          <a:xfrm rot="5400000" flipH="1" flipV="1">
            <a:off x="5234331" y="3845583"/>
            <a:ext cx="676114" cy="104721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0CC5ED97-F5CF-81A2-AD7D-DCF3D5F4412A}"/>
              </a:ext>
            </a:extLst>
          </p:cNvPr>
          <p:cNvCxnSpPr>
            <a:cxnSpLocks/>
            <a:stCxn id="128" idx="3"/>
            <a:endCxn id="24" idx="2"/>
          </p:cNvCxnSpPr>
          <p:nvPr/>
        </p:nvCxnSpPr>
        <p:spPr>
          <a:xfrm rot="16200000" flipV="1">
            <a:off x="6267734" y="3859397"/>
            <a:ext cx="676340" cy="1019813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0" name="Triangle 119">
            <a:extLst>
              <a:ext uri="{FF2B5EF4-FFF2-40B4-BE49-F238E27FC236}">
                <a16:creationId xmlns:a16="http://schemas.microsoft.com/office/drawing/2014/main" id="{6407E9DF-926C-5B52-2A1D-DC6B25418BE8}"/>
              </a:ext>
            </a:extLst>
          </p:cNvPr>
          <p:cNvSpPr/>
          <p:nvPr/>
        </p:nvSpPr>
        <p:spPr>
          <a:xfrm rot="10800000">
            <a:off x="4987070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8" name="Triangle 127">
            <a:extLst>
              <a:ext uri="{FF2B5EF4-FFF2-40B4-BE49-F238E27FC236}">
                <a16:creationId xmlns:a16="http://schemas.microsoft.com/office/drawing/2014/main" id="{BA092393-55F4-C692-2ABE-065AEE3F276B}"/>
              </a:ext>
            </a:extLst>
          </p:cNvPr>
          <p:cNvSpPr/>
          <p:nvPr/>
        </p:nvSpPr>
        <p:spPr>
          <a:xfrm rot="10800000">
            <a:off x="7054100" y="4707474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42084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2545</TotalTime>
  <Words>158</Words>
  <Application>Microsoft Office PowerPoint</Application>
  <PresentationFormat>Widescreen</PresentationFormat>
  <Paragraphs>139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Apple SD Gothic Neo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Abeele, P.A. van den (Pien)</dc:creator>
  <cp:lastModifiedBy>Abeele, P.A. van den (Pien)</cp:lastModifiedBy>
  <cp:revision>6</cp:revision>
  <dcterms:created xsi:type="dcterms:W3CDTF">2022-12-29T15:23:18Z</dcterms:created>
  <dcterms:modified xsi:type="dcterms:W3CDTF">2023-01-08T18:37:26Z</dcterms:modified>
</cp:coreProperties>
</file>

<file path=docProps/thumbnail.jpeg>
</file>